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DF3D-E4B4-ADD1-46E5-241B15D1A1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29D4E-968D-17F3-4CFA-BFA45A08A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DD2F-99A5-4037-ADD8-FC214D6C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2EA2E-82E7-3ED3-B6BC-DB1D9300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8A97F-A019-0B8F-7E43-1A168D81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963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784C-B4F7-7942-1A67-E8BF2AD6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FFF46-B4B9-2496-CE7A-81840426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70E93-CA95-E579-117A-10401A6E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E6329-E063-6ABB-A00A-CADEB2AF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66600-DBA5-72D4-17DC-738F93BE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970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40DDE7-B857-A177-245E-1D4447D580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3E30A-DB52-C02A-10C3-23C8702AE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75FA3-659A-14D4-2A68-4FAE90DF9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A426D-1302-699C-60FC-AC8BFAFF9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41AD6-9D2E-46DB-FF5B-5331062E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996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09CC-BCD4-7C9C-380F-FFCDA2E2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A6026-196C-8E0A-8474-2A5E75E75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CB356-B739-7FB6-8301-DE6F35159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3A8AF-AA81-162D-B41F-8EABE6B7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60FE-B4B2-41F1-4D8A-94BA8052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58056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D9A4-BE48-D1CD-835B-0E61F7F5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7D597-2607-B088-2090-826D3AEB5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2B940-74B6-9DB2-25CE-F3E5B4E3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E4B58-2E1E-4644-8061-E9898C85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17AFF-A221-7777-CE43-0B082592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401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CDC8-89BB-84BA-2CF2-CEFC01D9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2A7F-3609-BCB0-0CFA-D1951D1F9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EAF50-C02B-87C3-7E8A-A6567FEA1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8C935-680C-3412-B24C-E21EE5311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6F3250-B132-140E-BD70-22309E50E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F0661-65CF-73C5-AD94-1976AF88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4227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2BAB-BB7E-37F0-37BE-9745185D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058B3-4E91-0215-0F43-10EF6CE2F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824B0-2161-C3DF-F85E-9C74112B0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2E938-42C9-7996-4B7C-CC5E5C236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06033-3985-A795-C508-522107D4E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3D7AE-0214-78F4-8012-7A8A4BCC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AF768-CB5B-B873-E46D-D3BD72CC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8AA11-090E-EEB9-7421-20AFED74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155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715DA-9CED-B4DF-9934-3AB366B75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7C425-C28D-5534-C0D9-957052C13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FDFC8-141A-54E2-5771-37FDD989F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316B6-2CEC-DD66-1416-7ABE578C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153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B4F680-7EB2-EB9F-A740-818B18130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EAAFF-0736-5EEE-7508-99B4B6153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52030-0648-B674-C7AC-70FD5716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457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3099-0489-4141-9C31-E006F49A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A6BD-E9BF-F95B-21D9-FEBC4956D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223FA-1144-F6D3-41DF-12C5B5988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BE44A-03CB-AD68-3202-1DA91555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D06F-5A36-AACC-B5B2-DF31B912F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F7FD0-C54E-6701-1D0D-86D18633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518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CE1D-F1F9-9988-79CD-BD0CA76BC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D7450-02D3-20A9-BAF5-0C61BE41F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A937A-5DCD-537C-E16B-2B5FDE844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D2C73-2F55-154E-86A8-C10A066B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1DAAB-6D6D-C9B0-D8F9-BB6ADDA0F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4BB7C-40D9-DE4E-A942-3FFD1B52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7140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993C84-7D07-F2AE-BFBD-032B8FA7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3A212-4DA9-B53B-A8B0-68AEBFE4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0CED-480E-2B0F-5871-7BB483040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62624-6604-4427-9065-0A1C6AE8D30A}" type="datetimeFigureOut">
              <a:rPr lang="en-NZ" smtClean="0"/>
              <a:t>21/10/2022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820C-2D6E-9A02-6F64-4D94ADD43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D8F03-56EB-EB50-15D5-4F31CA7B5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60BF1-D0DA-4676-8547-62187E12373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519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88271" y="161239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51047" y="175728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68721" y="1550383"/>
            <a:ext cx="154733" cy="146520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71" y="2101408"/>
            <a:ext cx="10436209" cy="41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488" y="-149197"/>
            <a:ext cx="10515600" cy="1325563"/>
          </a:xfrm>
        </p:spPr>
        <p:txBody>
          <a:bodyPr/>
          <a:lstStyle/>
          <a:p>
            <a:r>
              <a:rPr lang="pt-BR" dirty="0"/>
              <a:t>Figure 2</a:t>
            </a:r>
            <a:endParaRPr lang="en-NZ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633793" y="1609720"/>
            <a:ext cx="605877" cy="346798"/>
          </a:xfrm>
          <a:prstGeom prst="rect">
            <a:avLst/>
          </a:prstGeom>
        </p:spPr>
      </p:pic>
      <p:pic>
        <p:nvPicPr>
          <p:cNvPr id="21" name="Imagem 25">
            <a:extLst>
              <a:ext uri="{FF2B5EF4-FFF2-40B4-BE49-F238E27FC236}">
                <a16:creationId xmlns:a16="http://schemas.microsoft.com/office/drawing/2014/main" id="{A5AD992E-BA1F-2515-67A3-B90187002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535803" y="1609720"/>
            <a:ext cx="262130" cy="248216"/>
          </a:xfrm>
          <a:prstGeom prst="rect">
            <a:avLst/>
          </a:prstGeom>
        </p:spPr>
      </p:pic>
      <p:pic>
        <p:nvPicPr>
          <p:cNvPr id="22" name="Imagem 26">
            <a:extLst>
              <a:ext uri="{FF2B5EF4-FFF2-40B4-BE49-F238E27FC236}">
                <a16:creationId xmlns:a16="http://schemas.microsoft.com/office/drawing/2014/main" id="{5666971C-F923-824A-4392-B804A16D1D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298579" y="1754610"/>
            <a:ext cx="262130" cy="248216"/>
          </a:xfrm>
          <a:prstGeom prst="rect">
            <a:avLst/>
          </a:prstGeom>
        </p:spPr>
      </p:pic>
      <p:pic>
        <p:nvPicPr>
          <p:cNvPr id="23" name="Imagem 27">
            <a:extLst>
              <a:ext uri="{FF2B5EF4-FFF2-40B4-BE49-F238E27FC236}">
                <a16:creationId xmlns:a16="http://schemas.microsoft.com/office/drawing/2014/main" id="{8559AEC4-92E4-6AFC-8716-55A0A20EE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316253" y="1547713"/>
            <a:ext cx="154733" cy="146520"/>
          </a:xfrm>
          <a:prstGeom prst="rect">
            <a:avLst/>
          </a:prstGeom>
        </p:spPr>
      </p:pic>
      <p:pic>
        <p:nvPicPr>
          <p:cNvPr id="3" name="Imagem 25">
            <a:extLst>
              <a:ext uri="{FF2B5EF4-FFF2-40B4-BE49-F238E27FC236}">
                <a16:creationId xmlns:a16="http://schemas.microsoft.com/office/drawing/2014/main" id="{57EE372B-8367-0C31-F119-C45BD4D61B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488271" y="1612390"/>
            <a:ext cx="262130" cy="248216"/>
          </a:xfrm>
          <a:prstGeom prst="rect">
            <a:avLst/>
          </a:prstGeom>
        </p:spPr>
      </p:pic>
      <p:pic>
        <p:nvPicPr>
          <p:cNvPr id="4" name="Imagem 26">
            <a:extLst>
              <a:ext uri="{FF2B5EF4-FFF2-40B4-BE49-F238E27FC236}">
                <a16:creationId xmlns:a16="http://schemas.microsoft.com/office/drawing/2014/main" id="{E1FCE931-8C87-5AF1-CF61-504FA77E15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51047" y="1757280"/>
            <a:ext cx="262130" cy="248216"/>
          </a:xfrm>
          <a:prstGeom prst="rect">
            <a:avLst/>
          </a:prstGeom>
        </p:spPr>
      </p:pic>
      <p:pic>
        <p:nvPicPr>
          <p:cNvPr id="5" name="Imagem 27">
            <a:extLst>
              <a:ext uri="{FF2B5EF4-FFF2-40B4-BE49-F238E27FC236}">
                <a16:creationId xmlns:a16="http://schemas.microsoft.com/office/drawing/2014/main" id="{E5E50A55-9146-C706-C74C-E475B574D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68721" y="1550383"/>
            <a:ext cx="154733" cy="146520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32" y="2083422"/>
            <a:ext cx="9610628" cy="38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So apparently summing them makes the hotspots less intense, by spatially evenning out the values for livestock. This may be even more reallistic for hazard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824" y="1825625"/>
            <a:ext cx="4273296" cy="42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9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Figure 2</vt:lpstr>
      <vt:lpstr>Figure 2</vt:lpstr>
      <vt:lpstr>So apparently summing them makes the hotspots less intense, by spatially evenning out the values for livestock. This may be even more reallistic for hazard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2</dc:title>
  <dc:creator>Renata de Lara Muylaert</dc:creator>
  <cp:lastModifiedBy>Renata de Lara Muylaert</cp:lastModifiedBy>
  <cp:revision>1</cp:revision>
  <dcterms:created xsi:type="dcterms:W3CDTF">2022-10-21T07:57:13Z</dcterms:created>
  <dcterms:modified xsi:type="dcterms:W3CDTF">2022-10-21T08:32:05Z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2022-10-21T08:31:38Z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3514b5c2-6041-4c4c-b8ff-b6a8b73ffe2e</vt:lpwstr>
  </property>
  <property fmtid="{D5CDD505-2E9C-101B-9397-08002B2CF9AE}" pid="8" name="MSIP_Label_bd9e4d68-54d0-40a5-8c9a-85a36c87352c_ContentBits">
    <vt:lpwstr>0</vt:lpwstr>
  </property>
</Properties>
</file>